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91"/>
  </p:notesMasterIdLst>
  <p:sldIdLst>
    <p:sldId id="256" r:id="rId4"/>
    <p:sldId id="334" r:id="rId5"/>
    <p:sldId id="405" r:id="rId6"/>
    <p:sldId id="406" r:id="rId7"/>
    <p:sldId id="404" r:id="rId8"/>
    <p:sldId id="403" r:id="rId9"/>
    <p:sldId id="401" r:id="rId10"/>
    <p:sldId id="400" r:id="rId11"/>
    <p:sldId id="399" r:id="rId12"/>
    <p:sldId id="398" r:id="rId13"/>
    <p:sldId id="397" r:id="rId14"/>
    <p:sldId id="396" r:id="rId15"/>
    <p:sldId id="394" r:id="rId16"/>
    <p:sldId id="395" r:id="rId17"/>
    <p:sldId id="393" r:id="rId18"/>
    <p:sldId id="392" r:id="rId19"/>
    <p:sldId id="390" r:id="rId20"/>
    <p:sldId id="391" r:id="rId21"/>
    <p:sldId id="389" r:id="rId22"/>
    <p:sldId id="388" r:id="rId23"/>
    <p:sldId id="387" r:id="rId24"/>
    <p:sldId id="386" r:id="rId25"/>
    <p:sldId id="402" r:id="rId26"/>
    <p:sldId id="384" r:id="rId27"/>
    <p:sldId id="383" r:id="rId28"/>
    <p:sldId id="382" r:id="rId29"/>
    <p:sldId id="381" r:id="rId30"/>
    <p:sldId id="380" r:id="rId31"/>
    <p:sldId id="379" r:id="rId32"/>
    <p:sldId id="378" r:id="rId33"/>
    <p:sldId id="377" r:id="rId34"/>
    <p:sldId id="376" r:id="rId35"/>
    <p:sldId id="375" r:id="rId36"/>
    <p:sldId id="374" r:id="rId37"/>
    <p:sldId id="373" r:id="rId38"/>
    <p:sldId id="372" r:id="rId39"/>
    <p:sldId id="371" r:id="rId40"/>
    <p:sldId id="369" r:id="rId41"/>
    <p:sldId id="370" r:id="rId42"/>
    <p:sldId id="368" r:id="rId43"/>
    <p:sldId id="367" r:id="rId44"/>
    <p:sldId id="366" r:id="rId45"/>
    <p:sldId id="365" r:id="rId46"/>
    <p:sldId id="364" r:id="rId47"/>
    <p:sldId id="363" r:id="rId48"/>
    <p:sldId id="361" r:id="rId49"/>
    <p:sldId id="362" r:id="rId50"/>
    <p:sldId id="359" r:id="rId51"/>
    <p:sldId id="360" r:id="rId52"/>
    <p:sldId id="358" r:id="rId53"/>
    <p:sldId id="356" r:id="rId54"/>
    <p:sldId id="357" r:id="rId55"/>
    <p:sldId id="351" r:id="rId56"/>
    <p:sldId id="353" r:id="rId57"/>
    <p:sldId id="354" r:id="rId58"/>
    <p:sldId id="355" r:id="rId59"/>
    <p:sldId id="352" r:id="rId60"/>
    <p:sldId id="349" r:id="rId61"/>
    <p:sldId id="350" r:id="rId62"/>
    <p:sldId id="346" r:id="rId63"/>
    <p:sldId id="347" r:id="rId64"/>
    <p:sldId id="348" r:id="rId65"/>
    <p:sldId id="335" r:id="rId66"/>
    <p:sldId id="336" r:id="rId67"/>
    <p:sldId id="325" r:id="rId68"/>
    <p:sldId id="324" r:id="rId69"/>
    <p:sldId id="333" r:id="rId70"/>
    <p:sldId id="331" r:id="rId71"/>
    <p:sldId id="321" r:id="rId72"/>
    <p:sldId id="332" r:id="rId73"/>
    <p:sldId id="326" r:id="rId74"/>
    <p:sldId id="329" r:id="rId75"/>
    <p:sldId id="327" r:id="rId76"/>
    <p:sldId id="328" r:id="rId77"/>
    <p:sldId id="283" r:id="rId78"/>
    <p:sldId id="330" r:id="rId79"/>
    <p:sldId id="323" r:id="rId80"/>
    <p:sldId id="315" r:id="rId81"/>
    <p:sldId id="319" r:id="rId82"/>
    <p:sldId id="318" r:id="rId83"/>
    <p:sldId id="316" r:id="rId84"/>
    <p:sldId id="320" r:id="rId85"/>
    <p:sldId id="322" r:id="rId86"/>
    <p:sldId id="385" r:id="rId87"/>
    <p:sldId id="314" r:id="rId88"/>
    <p:sldId id="292" r:id="rId89"/>
    <p:sldId id="258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theme" Target="theme/theme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microsoft.com/office/2016/11/relationships/changesInfo" Target="changesInfos/changesInfo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2.png"/><Relationship Id="rId3" Type="http://schemas.openxmlformats.org/officeDocument/2006/relationships/image" Target="../media/image3.svg"/><Relationship Id="rId7" Type="http://schemas.openxmlformats.org/officeDocument/2006/relationships/image" Target="../media/image7.jpeg"/><Relationship Id="rId12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sv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3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2.png"/><Relationship Id="rId3" Type="http://schemas.openxmlformats.org/officeDocument/2006/relationships/image" Target="../media/image3.svg"/><Relationship Id="rId7" Type="http://schemas.openxmlformats.org/officeDocument/2006/relationships/image" Target="../media/image7.jpeg"/><Relationship Id="rId12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sv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3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54.png"/><Relationship Id="rId10" Type="http://schemas.openxmlformats.org/officeDocument/2006/relationships/image" Target="../media/image69.png"/><Relationship Id="rId4" Type="http://schemas.openxmlformats.org/officeDocument/2006/relationships/image" Target="../media/image53.png"/><Relationship Id="rId9" Type="http://schemas.openxmlformats.org/officeDocument/2006/relationships/image" Target="../media/image5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79.jpg"/><Relationship Id="rId7" Type="http://schemas.openxmlformats.org/officeDocument/2006/relationships/image" Target="../media/image73.jpg"/><Relationship Id="rId12" Type="http://schemas.openxmlformats.org/officeDocument/2006/relationships/image" Target="../media/image75.jpg"/><Relationship Id="rId17" Type="http://schemas.openxmlformats.org/officeDocument/2006/relationships/image" Target="../media/image77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71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80.jpg"/><Relationship Id="rId5" Type="http://schemas.openxmlformats.org/officeDocument/2006/relationships/image" Target="../media/image72.jpg"/><Relationship Id="rId15" Type="http://schemas.openxmlformats.org/officeDocument/2006/relationships/image" Target="../media/image76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78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74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85.png"/><Relationship Id="rId3" Type="http://schemas.openxmlformats.org/officeDocument/2006/relationships/image" Target="../media/image10.png"/><Relationship Id="rId7" Type="http://schemas.openxmlformats.org/officeDocument/2006/relationships/image" Target="../media/image81.png"/><Relationship Id="rId12" Type="http://schemas.openxmlformats.org/officeDocument/2006/relationships/image" Target="../media/image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2.png"/><Relationship Id="rId5" Type="http://schemas.openxmlformats.org/officeDocument/2006/relationships/image" Target="../media/image12.png"/><Relationship Id="rId10" Type="http://schemas.openxmlformats.org/officeDocument/2006/relationships/image" Target="../media/image84.svg"/><Relationship Id="rId4" Type="http://schemas.openxmlformats.org/officeDocument/2006/relationships/image" Target="../media/image11.svg"/><Relationship Id="rId9" Type="http://schemas.openxmlformats.org/officeDocument/2006/relationships/image" Target="../media/image8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0061511-A582-3F46-2E79-79EE169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472843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C0426F-FF48-132B-37D1-418A3C45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493" y="3455432"/>
            <a:ext cx="720000" cy="720000"/>
          </a:xfrm>
          <a:prstGeom prst="rect">
            <a:avLst/>
          </a:prstGeom>
        </p:spPr>
      </p:pic>
      <p:pic>
        <p:nvPicPr>
          <p:cNvPr id="4" name="Picture 2" descr="Blazor now in official preview! - .NET Blog">
            <a:extLst>
              <a:ext uri="{FF2B5EF4-FFF2-40B4-BE49-F238E27FC236}">
                <a16:creationId xmlns:a16="http://schemas.microsoft.com/office/drawing/2014/main" id="{7A070034-85EF-0A7A-10FF-C52C36B4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401343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0F3737D-0D74-D190-7543-2F05C853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59258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# - Visual Studio Marketplace">
            <a:extLst>
              <a:ext uri="{FF2B5EF4-FFF2-40B4-BE49-F238E27FC236}">
                <a16:creationId xmlns:a16="http://schemas.microsoft.com/office/drawing/2014/main" id="{E0B2BC1A-DE59-0984-7312-49EF76491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266" y="60221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7B99AE-42A8-385A-40BA-13746F5E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8946" y="5764821"/>
            <a:ext cx="720000" cy="720000"/>
          </a:xfrm>
          <a:prstGeom prst="rect">
            <a:avLst/>
          </a:prstGeom>
        </p:spPr>
      </p:pic>
      <p:pic>
        <p:nvPicPr>
          <p:cNvPr id="10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7F44E216-D9BC-E4C6-25A7-C5612E9E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2127ED-0EF0-54F5-1566-0B7DE6F899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7199" y="1592589"/>
            <a:ext cx="324000" cy="3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ABF85A-BB59-AD85-A980-3EFE6FCDA0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8494" y="5628873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FCB4D0-D55F-9E07-9E58-96CB1FD72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1012079"/>
            <a:ext cx="720000" cy="720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502E8-2957-195D-FDF2-A5B89CCB8B61}"/>
              </a:ext>
            </a:extLst>
          </p:cNvPr>
          <p:cNvCxnSpPr>
            <a:stCxn id="12" idx="0"/>
            <a:endCxn id="2" idx="2"/>
          </p:cNvCxnSpPr>
          <p:nvPr/>
        </p:nvCxnSpPr>
        <p:spPr>
          <a:xfrm flipV="1">
            <a:off x="668494" y="419284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1C912-029E-3897-03CB-2476627F7698}"/>
              </a:ext>
            </a:extLst>
          </p:cNvPr>
          <p:cNvCxnSpPr>
            <a:cxnSpLocks/>
            <a:stCxn id="2" idx="0"/>
            <a:endCxn id="13" idx="2"/>
          </p:cNvCxnSpPr>
          <p:nvPr/>
        </p:nvCxnSpPr>
        <p:spPr>
          <a:xfrm flipV="1">
            <a:off x="668494" y="173207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332167-3A24-0A5D-A2E0-2DAD0B236AE1}"/>
              </a:ext>
            </a:extLst>
          </p:cNvPr>
          <p:cNvCxnSpPr>
            <a:cxnSpLocks/>
          </p:cNvCxnSpPr>
          <p:nvPr/>
        </p:nvCxnSpPr>
        <p:spPr>
          <a:xfrm>
            <a:off x="1114219" y="125777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4CED7A-08A6-3899-DA81-3D6EE26C7A1B}"/>
              </a:ext>
            </a:extLst>
          </p:cNvPr>
          <p:cNvCxnSpPr>
            <a:cxnSpLocks/>
          </p:cNvCxnSpPr>
          <p:nvPr/>
        </p:nvCxnSpPr>
        <p:spPr>
          <a:xfrm flipV="1">
            <a:off x="4663090" y="3814907"/>
            <a:ext cx="2909368" cy="22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16105E-8E99-78E9-3D80-52C4067E8177}"/>
              </a:ext>
            </a:extLst>
          </p:cNvPr>
          <p:cNvCxnSpPr>
            <a:cxnSpLocks/>
          </p:cNvCxnSpPr>
          <p:nvPr/>
        </p:nvCxnSpPr>
        <p:spPr>
          <a:xfrm>
            <a:off x="1095169" y="141017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6825390-32F0-0D8D-20CC-1625195CB984}"/>
              </a:ext>
            </a:extLst>
          </p:cNvPr>
          <p:cNvSpPr>
            <a:spLocks noChangeAspect="1"/>
          </p:cNvSpPr>
          <p:nvPr/>
        </p:nvSpPr>
        <p:spPr>
          <a:xfrm>
            <a:off x="714244" y="491172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A93681-5AF0-CE2C-3315-6D444534F2B5}"/>
              </a:ext>
            </a:extLst>
          </p:cNvPr>
          <p:cNvSpPr>
            <a:spLocks noChangeAspect="1"/>
          </p:cNvSpPr>
          <p:nvPr/>
        </p:nvSpPr>
        <p:spPr>
          <a:xfrm>
            <a:off x="5013178" y="354070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746B77-0AF5-DC09-D0CE-6C4C5BB35D40}"/>
              </a:ext>
            </a:extLst>
          </p:cNvPr>
          <p:cNvSpPr>
            <a:spLocks noChangeAspect="1"/>
          </p:cNvSpPr>
          <p:nvPr/>
        </p:nvSpPr>
        <p:spPr>
          <a:xfrm>
            <a:off x="704719" y="256857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7DB9AB-1425-AD8F-9557-2D22CBFDAF01}"/>
              </a:ext>
            </a:extLst>
          </p:cNvPr>
          <p:cNvSpPr>
            <a:spLocks noChangeAspect="1"/>
          </p:cNvSpPr>
          <p:nvPr/>
        </p:nvSpPr>
        <p:spPr>
          <a:xfrm>
            <a:off x="1864866" y="96505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57B2D1-1D91-1176-56E2-FD3040219A23}"/>
              </a:ext>
            </a:extLst>
          </p:cNvPr>
          <p:cNvSpPr>
            <a:spLocks noChangeAspect="1"/>
          </p:cNvSpPr>
          <p:nvPr/>
        </p:nvSpPr>
        <p:spPr>
          <a:xfrm>
            <a:off x="1864866" y="148897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AD03EC-FAD9-84F8-0A4E-8B293EAAFC93}"/>
              </a:ext>
            </a:extLst>
          </p:cNvPr>
          <p:cNvSpPr>
            <a:spLocks noChangeAspect="1"/>
          </p:cNvSpPr>
          <p:nvPr/>
        </p:nvSpPr>
        <p:spPr>
          <a:xfrm>
            <a:off x="1864866" y="231337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8ED476-6070-6330-A5A9-2B3586DE7B80}"/>
              </a:ext>
            </a:extLst>
          </p:cNvPr>
          <p:cNvCxnSpPr>
            <a:cxnSpLocks/>
          </p:cNvCxnSpPr>
          <p:nvPr/>
        </p:nvCxnSpPr>
        <p:spPr>
          <a:xfrm flipH="1" flipV="1">
            <a:off x="4321020" y="4198231"/>
            <a:ext cx="14760" cy="1522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D90CB-D207-8E4B-FF89-A00FF2D5A032}"/>
              </a:ext>
            </a:extLst>
          </p:cNvPr>
          <p:cNvSpPr/>
          <p:nvPr/>
        </p:nvSpPr>
        <p:spPr>
          <a:xfrm>
            <a:off x="0" y="0"/>
            <a:ext cx="12192000" cy="64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C6152-636D-D39E-B007-AE423E6583DB}"/>
              </a:ext>
            </a:extLst>
          </p:cNvPr>
          <p:cNvSpPr txBox="1"/>
          <p:nvPr/>
        </p:nvSpPr>
        <p:spPr>
          <a:xfrm>
            <a:off x="85238" y="87150"/>
            <a:ext cx="39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Gimmicks Travels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2C6B7E0-1955-AA6D-3532-D3FFE30CD132}"/>
              </a:ext>
            </a:extLst>
          </p:cNvPr>
          <p:cNvCxnSpPr>
            <a:cxnSpLocks/>
          </p:cNvCxnSpPr>
          <p:nvPr/>
        </p:nvCxnSpPr>
        <p:spPr>
          <a:xfrm flipV="1">
            <a:off x="1037352" y="3832969"/>
            <a:ext cx="2909368" cy="22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C# - Visual Studio Marketplace">
            <a:extLst>
              <a:ext uri="{FF2B5EF4-FFF2-40B4-BE49-F238E27FC236}">
                <a16:creationId xmlns:a16="http://schemas.microsoft.com/office/drawing/2014/main" id="{D9472DF2-345F-EBB9-B42A-87097DF7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05" y="401343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2AD9356-4C29-AEC0-9141-1ECA3219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145" y="347823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85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0061511-A582-3F46-2E79-79EE169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C0426F-FF48-132B-37D1-418A3C45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4" name="Picture 2" descr="Blazor now in official preview! - .NET Blog">
            <a:extLst>
              <a:ext uri="{FF2B5EF4-FFF2-40B4-BE49-F238E27FC236}">
                <a16:creationId xmlns:a16="http://schemas.microsoft.com/office/drawing/2014/main" id="{7A070034-85EF-0A7A-10FF-C52C36B4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0F3737D-0D74-D190-7543-2F05C853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# - Visual Studio Marketplace">
            <a:extLst>
              <a:ext uri="{FF2B5EF4-FFF2-40B4-BE49-F238E27FC236}">
                <a16:creationId xmlns:a16="http://schemas.microsoft.com/office/drawing/2014/main" id="{E0B2BC1A-DE59-0984-7312-49EF76491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7B99AE-42A8-385A-40BA-13746F5E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9" name="Picture 8" descr="Postman - YouTube">
            <a:extLst>
              <a:ext uri="{FF2B5EF4-FFF2-40B4-BE49-F238E27FC236}">
                <a16:creationId xmlns:a16="http://schemas.microsoft.com/office/drawing/2014/main" id="{3EF32751-CC16-5508-8FE8-C7EEC9EBE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7F44E216-D9BC-E4C6-25A7-C5612E9E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2127ED-0EF0-54F5-1566-0B7DE6F899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ABF85A-BB59-AD85-A980-3EFE6FCDA0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FCB4D0-D55F-9E07-9E58-96CB1FD72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502E8-2957-195D-FDF2-A5B89CCB8B61}"/>
              </a:ext>
            </a:extLst>
          </p:cNvPr>
          <p:cNvCxnSpPr>
            <a:stCxn id="12" idx="0"/>
            <a:endCxn id="2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1C912-029E-3897-03CB-2476627F7698}"/>
              </a:ext>
            </a:extLst>
          </p:cNvPr>
          <p:cNvCxnSpPr>
            <a:cxnSpLocks/>
            <a:stCxn id="2" idx="0"/>
            <a:endCxn id="13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332167-3A24-0A5D-A2E0-2DAD0B236AE1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4CED7A-08A6-3899-DA81-3D6EE26C7A1B}"/>
              </a:ext>
            </a:extLst>
          </p:cNvPr>
          <p:cNvCxnSpPr>
            <a:stCxn id="8" idx="1"/>
            <a:endCxn id="3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16105E-8E99-78E9-3D80-52C4067E8177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6825390-32F0-0D8D-20CC-1625195CB984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A93681-5AF0-CE2C-3315-6D444534F2B5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746B77-0AF5-DC09-D0CE-6C4C5BB35D40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7DB9AB-1425-AD8F-9557-2D22CBFDAF01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57B2D1-1D91-1176-56E2-FD3040219A23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AD03EC-FAD9-84F8-0A4E-8B293EAAFC93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8ED476-6070-6330-A5A9-2B3586DE7B80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D90CB-D207-8E4B-FF89-A00FF2D5A032}"/>
              </a:ext>
            </a:extLst>
          </p:cNvPr>
          <p:cNvSpPr/>
          <p:nvPr/>
        </p:nvSpPr>
        <p:spPr>
          <a:xfrm>
            <a:off x="0" y="0"/>
            <a:ext cx="12192000" cy="64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C6152-636D-D39E-B007-AE423E6583DB}"/>
              </a:ext>
            </a:extLst>
          </p:cNvPr>
          <p:cNvSpPr txBox="1"/>
          <p:nvPr/>
        </p:nvSpPr>
        <p:spPr>
          <a:xfrm>
            <a:off x="85238" y="87150"/>
            <a:ext cx="39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Gimmicks Travels</a:t>
            </a:r>
          </a:p>
        </p:txBody>
      </p:sp>
    </p:spTree>
    <p:extLst>
      <p:ext uri="{BB962C8B-B14F-4D97-AF65-F5344CB8AC3E}">
        <p14:creationId xmlns:p14="http://schemas.microsoft.com/office/powerpoint/2010/main" val="866265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https://bit.ly/3O1Gq5g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Microservices in .NET 8, and DAPR (Service to Service Invocation)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Jan 15,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 in .NET 8, and DAPR (Service to Service Invocation)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7211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7C33D72-7548-A4D8-3932-038AB5C5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11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85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86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87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5334</TotalTime>
  <Words>3041</Words>
  <Application>Microsoft Office PowerPoint</Application>
  <PresentationFormat>Widescreen</PresentationFormat>
  <Paragraphs>553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576</cp:revision>
  <dcterms:created xsi:type="dcterms:W3CDTF">2020-02-14T16:15:34Z</dcterms:created>
  <dcterms:modified xsi:type="dcterms:W3CDTF">2024-01-22T04:54:14Z</dcterms:modified>
</cp:coreProperties>
</file>